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1"/>
  </p:notesMasterIdLst>
  <p:handoutMasterIdLst>
    <p:handoutMasterId r:id="rId22"/>
  </p:handoutMasterIdLst>
  <p:sldIdLst>
    <p:sldId id="256" r:id="rId2"/>
    <p:sldId id="302" r:id="rId3"/>
    <p:sldId id="289" r:id="rId4"/>
    <p:sldId id="290" r:id="rId5"/>
    <p:sldId id="291" r:id="rId6"/>
    <p:sldId id="257" r:id="rId7"/>
    <p:sldId id="258" r:id="rId8"/>
    <p:sldId id="286" r:id="rId9"/>
    <p:sldId id="287" r:id="rId10"/>
    <p:sldId id="288" r:id="rId11"/>
    <p:sldId id="292" r:id="rId12"/>
    <p:sldId id="293" r:id="rId13"/>
    <p:sldId id="294" r:id="rId14"/>
    <p:sldId id="295" r:id="rId15"/>
    <p:sldId id="296" r:id="rId16"/>
    <p:sldId id="297" r:id="rId17"/>
    <p:sldId id="299" r:id="rId18"/>
    <p:sldId id="300" r:id="rId19"/>
    <p:sldId id="301" r:id="rId20"/>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15"/>
  </p:normalViewPr>
  <p:slideViewPr>
    <p:cSldViewPr>
      <p:cViewPr varScale="1">
        <p:scale>
          <a:sx n="109" d="100"/>
          <a:sy n="109" d="100"/>
        </p:scale>
        <p:origin x="52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773935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Tree>
    <p:extLst>
      <p:ext uri="{BB962C8B-B14F-4D97-AF65-F5344CB8AC3E}">
        <p14:creationId xmlns:p14="http://schemas.microsoft.com/office/powerpoint/2010/main" val="24998695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lstStyle/>
          <a:p>
            <a:r>
              <a:rPr lang="en-US" dirty="0"/>
              <a:t>In non-OOP setting objects only have external identity (reference)</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lstStyle/>
          <a:p>
            <a:r>
              <a:rPr lang="en-US" dirty="0"/>
              <a:t>In Python ”self” refers to the internal object identity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3411415"/>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Tree>
    <p:extLst>
      <p:ext uri="{BB962C8B-B14F-4D97-AF65-F5344CB8AC3E}">
        <p14:creationId xmlns:p14="http://schemas.microsoft.com/office/powerpoint/2010/main" val="3793636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70000" lnSpcReduction="20000"/>
          </a:bodyPr>
          <a:lstStyle/>
          <a:p>
            <a:r>
              <a:rPr lang="en-US" dirty="0"/>
              <a:t>Pros: precise modeling of the perceived inheritance relation (is-a) of objects</a:t>
            </a:r>
          </a:p>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2444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5532</TotalTime>
  <Words>1110</Words>
  <Application>Microsoft Macintosh PowerPoint</Application>
  <PresentationFormat>On-screen Show (4:3)</PresentationFormat>
  <Paragraphs>122</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Söhne</vt:lpstr>
      <vt:lpstr>Wingdings</vt:lpstr>
      <vt:lpstr>quake2</vt:lpstr>
      <vt:lpstr>Object-Oriented Programming</vt:lpstr>
      <vt:lpstr>Reading</vt:lpstr>
      <vt:lpstr>Object Identity</vt:lpstr>
      <vt:lpstr>Object Identity – OOP </vt:lpstr>
      <vt:lpstr>Object Identity – OOP </vt:lpstr>
      <vt:lpstr>Encapsulation</vt:lpstr>
      <vt:lpstr>Inheritance</vt:lpstr>
      <vt:lpstr>Multiple-Inheritance – The  Diamond Problem</vt:lpstr>
      <vt:lpstr>The Diamond Problem</vt:lpstr>
      <vt:lpstr>The Diamond Problem</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19</cp:revision>
  <cp:lastPrinted>2012-01-23T19:25:49Z</cp:lastPrinted>
  <dcterms:created xsi:type="dcterms:W3CDTF">2023-01-24T22:13:00Z</dcterms:created>
  <dcterms:modified xsi:type="dcterms:W3CDTF">2023-01-28T18:25:13Z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